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71" r:id="rId6"/>
    <p:sldId id="276" r:id="rId7"/>
    <p:sldId id="260" r:id="rId8"/>
    <p:sldId id="273" r:id="rId9"/>
    <p:sldId id="277" r:id="rId10"/>
    <p:sldId id="278" r:id="rId11"/>
    <p:sldId id="281" r:id="rId12"/>
    <p:sldId id="280" r:id="rId13"/>
    <p:sldId id="279" r:id="rId14"/>
    <p:sldId id="282" r:id="rId15"/>
    <p:sldId id="262" r:id="rId16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7"/>
      <p:bold r:id="rId18"/>
    </p:embeddedFont>
    <p:embeddedFont>
      <p:font typeface="KoPub돋움체 Light" panose="02020603020101020101" pitchFamily="18" charset="-127"/>
      <p:regular r:id="rId19"/>
    </p:embeddedFont>
    <p:embeddedFont>
      <p:font typeface="KoPub돋움체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FB277-A3D2-4179-8759-95337A123201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645589-5221-4549-BD15-8EEAE09CBB57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CDC1E-A62A-40A4-ABE9-2080066C1D2D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8890E6-2354-4F00-BDCB-900218EA084C}"/>
              </a:ext>
            </a:extLst>
          </p:cNvPr>
          <p:cNvSpPr/>
          <p:nvPr/>
        </p:nvSpPr>
        <p:spPr>
          <a:xfrm>
            <a:off x="551458" y="2209605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평균기온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B719C7-99BB-4A5C-9B88-B4C21CB439E4}"/>
              </a:ext>
            </a:extLst>
          </p:cNvPr>
          <p:cNvCxnSpPr>
            <a:cxnSpLocks/>
          </p:cNvCxnSpPr>
          <p:nvPr/>
        </p:nvCxnSpPr>
        <p:spPr>
          <a:xfrm>
            <a:off x="775062" y="2241927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56619-DF65-482C-AA25-AAAF85F3F677}"/>
              </a:ext>
            </a:extLst>
          </p:cNvPr>
          <p:cNvSpPr/>
          <p:nvPr/>
        </p:nvSpPr>
        <p:spPr>
          <a:xfrm>
            <a:off x="4526539" y="2240974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평균풍속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AA0CD-CF88-4A4B-BA77-D42E6335E51F}"/>
              </a:ext>
            </a:extLst>
          </p:cNvPr>
          <p:cNvCxnSpPr>
            <a:cxnSpLocks/>
          </p:cNvCxnSpPr>
          <p:nvPr/>
        </p:nvCxnSpPr>
        <p:spPr>
          <a:xfrm>
            <a:off x="4750143" y="2273296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7419DB-F287-47B3-BC24-6402311AE810}"/>
              </a:ext>
            </a:extLst>
          </p:cNvPr>
          <p:cNvSpPr/>
          <p:nvPr/>
        </p:nvSpPr>
        <p:spPr>
          <a:xfrm>
            <a:off x="8556362" y="2275527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강수량합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F3C326-00AC-44E7-9AF2-0E9049282E1D}"/>
              </a:ext>
            </a:extLst>
          </p:cNvPr>
          <p:cNvCxnSpPr>
            <a:cxnSpLocks/>
          </p:cNvCxnSpPr>
          <p:nvPr/>
        </p:nvCxnSpPr>
        <p:spPr>
          <a:xfrm>
            <a:off x="8779966" y="2307849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CD36B3-20E5-489A-A75D-B699D5C44C4B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8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84B3D0-7BF1-4460-999C-A84A70FA9DB7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C4E6E4-2B5F-45FD-998F-5267B025B8EA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409473-0917-456D-99F5-486A278927B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AEE535-6858-44C7-81E5-4A5C3AEEB37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F98D-735E-4285-97E5-9712D932C9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47F2E-D46A-41CD-B055-ED4607394358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처리 결과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79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37CA-2E22-4EFF-A8EF-C90ED463E154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처리 결과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24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0AA4B3A-617F-4962-BB18-1E9D9C1299E4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593D-4941-41C6-913A-78B95F2CE2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BA3A68-B836-44F9-B009-A5D940B0ABC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8AF727-5592-4823-806F-CD76C554A1E1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5F0A0-E173-4CF4-9144-7DA270446F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6EED6-D150-4941-BACB-5972C1BC4CE9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0F2365-1EF6-4EFF-8158-DB099AD6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3" y="1822047"/>
            <a:ext cx="1606953" cy="16069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07F0C6-BAF4-491F-A6E8-F338D93DF1F2}"/>
              </a:ext>
            </a:extLst>
          </p:cNvPr>
          <p:cNvSpPr/>
          <p:nvPr/>
        </p:nvSpPr>
        <p:spPr>
          <a:xfrm>
            <a:off x="49145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7DD87C-2A29-4609-A897-5EFA8E91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8" y="1822047"/>
            <a:ext cx="1606953" cy="160695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861283-86FF-475C-AC26-78082D4C18B8}"/>
              </a:ext>
            </a:extLst>
          </p:cNvPr>
          <p:cNvSpPr/>
          <p:nvPr/>
        </p:nvSpPr>
        <p:spPr>
          <a:xfrm>
            <a:off x="336739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FDAC15-237E-42F3-A184-79302EB4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3" y="1822047"/>
            <a:ext cx="1606953" cy="160695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A88AD5-079F-4123-860A-7252AD3757B2}"/>
              </a:ext>
            </a:extLst>
          </p:cNvPr>
          <p:cNvSpPr/>
          <p:nvPr/>
        </p:nvSpPr>
        <p:spPr>
          <a:xfrm>
            <a:off x="625990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819352-4EB4-4D40-8E2C-EF01C75F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18" y="1822047"/>
            <a:ext cx="1606953" cy="160695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28A754-3F30-410F-BD3C-C248C50A11F3}"/>
              </a:ext>
            </a:extLst>
          </p:cNvPr>
          <p:cNvSpPr/>
          <p:nvPr/>
        </p:nvSpPr>
        <p:spPr>
          <a:xfrm>
            <a:off x="913584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1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A2611A-BBD1-442C-A570-F51C8F563FD5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4F8948-6C38-4221-B748-EFA35696CA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841BBE-787B-4F5B-B4E2-293B2AC94D8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331177-5B20-4E37-BD1C-3B89B947B644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657B8-A78D-45C3-9022-BF353654440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0595B-8FE7-483F-B54F-9FC1EEC86B03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26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6" y="2682572"/>
            <a:ext cx="2187623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02456" y="4013269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4463F3-F695-4B34-9B10-F608295D4B7B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E48D-9311-4E08-AA2A-7106960CDB72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F6AE12-9442-4080-8E48-86297C8B34C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E95E33-5940-4695-81BE-E9ABBAD41510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E7E73-6F87-4514-915B-DCEFDD04D24D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0FB42-BB07-4ADB-BD2A-3C8FFB51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" b="1340"/>
          <a:stretch/>
        </p:blipFill>
        <p:spPr>
          <a:xfrm>
            <a:off x="7821749" y="4233690"/>
            <a:ext cx="3000104" cy="238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7112B-E560-4E23-BB3C-95FBE9BB08F6}"/>
              </a:ext>
            </a:extLst>
          </p:cNvPr>
          <p:cNvSpPr txBox="1"/>
          <p:nvPr/>
        </p:nvSpPr>
        <p:spPr>
          <a:xfrm>
            <a:off x="7684966" y="3962857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지역별 복원하천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C9E35-2240-42B9-9149-435CFBC9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749" y="4270658"/>
            <a:ext cx="1500052" cy="13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CB110-871D-4107-8EAE-DE1DF9B04EC8}"/>
              </a:ext>
            </a:extLst>
          </p:cNvPr>
          <p:cNvSpPr txBox="1"/>
          <p:nvPr/>
        </p:nvSpPr>
        <p:spPr>
          <a:xfrm>
            <a:off x="601282" y="4586504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2E4BB-2B74-44BA-99E3-CE2A4A50ABA0}"/>
              </a:ext>
            </a:extLst>
          </p:cNvPr>
          <p:cNvSpPr txBox="1"/>
          <p:nvPr/>
        </p:nvSpPr>
        <p:spPr>
          <a:xfrm>
            <a:off x="601283" y="5452594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(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0E90D-D3BB-48D3-9555-8647B91EF9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528</Words>
  <Application>Microsoft Office PowerPoint</Application>
  <PresentationFormat>와이드스크린</PresentationFormat>
  <Paragraphs>156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KoPub돋움체 Medium</vt:lpstr>
      <vt:lpstr>KoPub돋움체 Bold</vt:lpstr>
      <vt:lpstr>210 옴니고딕 030</vt:lpstr>
      <vt:lpstr>맑은 고딕</vt:lpstr>
      <vt:lpstr>Arial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공 하영</cp:lastModifiedBy>
  <cp:revision>60</cp:revision>
  <dcterms:created xsi:type="dcterms:W3CDTF">2017-11-16T00:50:54Z</dcterms:created>
  <dcterms:modified xsi:type="dcterms:W3CDTF">2021-04-26T13:27:44Z</dcterms:modified>
</cp:coreProperties>
</file>